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FE39-DF41-924F-8476-A37988B0B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02B1D-6D64-164C-BF92-2218891C6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CECB8-939E-7D4E-8871-BFE5AD3D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CBE80-CBC1-E24F-9297-4D7B13E6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CEB7-A0F0-9A43-A036-E3A5F459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5908-8EC9-3A41-96D3-91741C3B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43DD5-8056-BA4D-A7E6-A27B7BDCE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08C4A-B12A-8847-AD72-1D6964BE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C16F5-7263-9B4E-90D4-E40980D2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9389-68B0-0E4B-AF6F-0DC7816E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E6B24-1EAD-C545-A353-916C0F8E7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C291-0E36-EF44-95B1-7591018C9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15BF9-5680-004A-A503-85334DF3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9583-491D-2843-A5F4-66EBC322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87727-316D-5941-ADD3-0FB59027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9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A232-3679-DE48-BAB3-A4C68C79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8ADB4-265B-DE40-9867-E2725C181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0CDA6-741C-224C-9556-750241BC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080F8-6809-C84D-A838-A8997AFD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62CC0-1DAC-1541-849B-84116668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5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DB8B-BD07-C247-8FA7-F4D1CB2B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91EA4-57F2-9047-90A3-C168D27E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7BC9A-E8F8-3A46-92A4-219C542A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1B279-6FAD-8945-A5B2-9DA42208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FA80C-2EF4-EB40-BE7A-08B6B97B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160B-1E21-FF49-96DC-E1758D8C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6005-6D8A-E24B-B7C5-074B4893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0C57D-D464-7E42-B9DA-6701B756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CFF19-39FB-BE49-B8DC-3AA7438A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66111-0F5C-0A41-BF98-BFCF6E04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EB5AE-2C5D-F448-92ED-8FB0CB22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5F19-DDAC-5840-9933-AE36860C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AB611-4543-384A-A5E0-2E59647D6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EA23E-6B38-9A42-8C67-23616E156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42222-F5FF-A147-9E88-920FEC20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EF9E7-92F6-4547-AE8D-61EAE7D3F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88DF5-5069-F448-8B03-89C8EE35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CFC03-15DD-D547-A7A7-61A54E87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92C0A-CDB2-164C-93B9-91F3195A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EFCE-42A9-A947-8117-2067ED42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1848-0C11-824F-AD05-3E69973A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820E-48CB-144B-AE63-AC0DA526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7FB6C-C1F0-1F47-85ED-36D22AA1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C780A-8BCA-3F48-AC2A-464002C6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825F9-C3C8-BB41-8FE9-3087BF24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6801-99D7-5D4D-827B-45692299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5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A05C-26E7-2045-9ECE-6E0CD405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CD7C-DD47-9F47-BA61-33497758C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3156-A0F5-5942-9747-AF5DFB7D6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3648F-BBDD-8F42-B571-290E5470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A188D-12AF-7143-B137-906D5D7CB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D78B4-F690-A641-BDA7-ED25B4EE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2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FFF0-9229-A74F-8AA4-8DEBA54F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9CE7E-52E1-2142-A1F3-3DFCEE08A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07FAD-102F-304C-81E2-CF3D2DF5F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0C123-8FEE-4849-B8CF-9A1AAB8D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B7469-14B2-124E-99EA-E98E0805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EE09D-BA9C-B242-8DF2-8ED70EA7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6CBDD-8779-7F40-AB99-2DF2ADB9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999E-0F23-4945-8E8A-1DB71D1C7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B180-BE92-E345-968E-B2C534F60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4487-DBDC-C74F-AF9A-565C74766EA1}" type="datetimeFigureOut">
              <a:rPr lang="en-US" smtClean="0"/>
              <a:t>7/14/21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1894-2C8B-F547-B8CB-1DB3374C8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767F-0D43-9D4E-9F13-8D7CF8463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27E5-2DBD-0C4C-80C4-341F31F5D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E999B-0F2D-E241-B76D-8E79CCEEDB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2_Pemegang saham memberikan kuasa kepada perwakilan individu.mp4" descr="02_Pemegang saham memberikan kuasa kepada perwakilan individu.mp4">
            <a:hlinkClick r:id="" action="ppaction://media"/>
            <a:extLst>
              <a:ext uri="{FF2B5EF4-FFF2-40B4-BE49-F238E27FC236}">
                <a16:creationId xmlns:a16="http://schemas.microsoft.com/office/drawing/2014/main" id="{5E3C92C0-E4CF-F54D-86BB-38C79F5BA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Bayu Surya</dc:creator>
  <cp:lastModifiedBy>Bayu Surya</cp:lastModifiedBy>
  <cp:revision>1</cp:revision>
  <dcterms:created xsi:type="dcterms:W3CDTF">2021-07-14T07:24:31Z</dcterms:created>
  <dcterms:modified xsi:type="dcterms:W3CDTF">2021-07-14T07:25:11Z</dcterms:modified>
</cp:coreProperties>
</file>